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6" r:id="rId5"/>
    <p:sldId id="272" r:id="rId6"/>
    <p:sldId id="270" r:id="rId7"/>
    <p:sldId id="265" r:id="rId8"/>
    <p:sldId id="273" r:id="rId9"/>
    <p:sldId id="271" r:id="rId10"/>
    <p:sldId id="274" r:id="rId11"/>
    <p:sldId id="26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66"/>
            <p14:sldId id="272"/>
          </p14:sldIdLst>
        </p14:section>
        <p14:section name="PM处理流程" id="{0F06179D-A5C6-4D24-9BA4-0C758687534C}">
          <p14:sldIdLst>
            <p14:sldId id="270"/>
          </p14:sldIdLst>
        </p14:section>
        <p14:section name="实例化渲染" id="{54ed33b0-787b-428c-b977-2e3446021edc}">
          <p14:sldIdLst>
            <p14:sldId id="265"/>
            <p14:sldId id="274"/>
            <p14:sldId id="273"/>
            <p14:sldId id="271"/>
          </p14:sldIdLst>
        </p14:section>
        <p14:section name="人群的轻量级建模" id="{c42cce78-82db-40a4-b16c-480bbfd4af59}">
          <p14:sldIdLst>
            <p14:sldId id="26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16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8.png"/><Relationship Id="rId2" Type="http://schemas.openxmlformats.org/officeDocument/2006/relationships/image" Target="../media/image46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54.png"/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2177415"/>
            <a:ext cx="882650" cy="12306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2177415"/>
            <a:ext cx="640715" cy="134175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946525" y="2526030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1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389630" y="2238375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269605" y="2526030"/>
            <a:ext cx="991870" cy="173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添加纹理贴图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36035" y="3543300"/>
            <a:ext cx="1819910" cy="33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参数化</a:t>
            </a:r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686425" y="2238375"/>
            <a:ext cx="862330" cy="126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数据传递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238740" y="2606675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调整色调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575" y="2200275"/>
            <a:ext cx="596900" cy="109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600" y="2228215"/>
            <a:ext cx="676910" cy="894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16745" y="2310765"/>
            <a:ext cx="335280" cy="5708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17605" y="2280285"/>
            <a:ext cx="361950" cy="56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3051175"/>
            <a:ext cx="578485" cy="555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0930" y="3010535"/>
            <a:ext cx="822325" cy="6546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475" y="3698240"/>
            <a:ext cx="642620" cy="797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930" y="3825875"/>
            <a:ext cx="64643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无标题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115" y="1590040"/>
            <a:ext cx="11464925" cy="45751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1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37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56455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51985" y="5494020"/>
            <a:ext cx="481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77690" y="4309745"/>
            <a:ext cx="3235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纹理贴图，骨骼动画数据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37075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3000000">
            <a:off x="2021840" y="1109980"/>
            <a:ext cx="658495" cy="517271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2365" y="293560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163695" y="17818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158115" y="4979035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85" y="5040630"/>
            <a:ext cx="676910" cy="894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90" y="3931920"/>
            <a:ext cx="25908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920" y="3688715"/>
            <a:ext cx="660400" cy="98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105" y="552450"/>
            <a:ext cx="5659755" cy="2797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clrChange>
              <a:clrFrom>
                <a:srgbClr val="464646">
                  <a:alpha val="100000"/>
                </a:srgbClr>
              </a:clrFrom>
              <a:clrTo>
                <a:srgbClr val="4646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3585" y="3688715"/>
            <a:ext cx="57594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210" y="4424680"/>
            <a:ext cx="295148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4145" y="3620770"/>
            <a:ext cx="44767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7095" y="3688715"/>
            <a:ext cx="429260" cy="979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18600" y="4987290"/>
            <a:ext cx="65849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0120" y="5014595"/>
            <a:ext cx="623570" cy="9201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9980" y="5039995"/>
            <a:ext cx="669290" cy="85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920,&quot;width&quot;:1002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3019</Words>
  <Application>WPS 演示</Application>
  <PresentationFormat>宽屏</PresentationFormat>
  <Paragraphs>551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26</cp:revision>
  <dcterms:created xsi:type="dcterms:W3CDTF">2021-02-04T06:09:00Z</dcterms:created>
  <dcterms:modified xsi:type="dcterms:W3CDTF">2021-02-18T10:09:05Z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